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3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0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8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4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2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n-GB" dirty="0" smtClean="0"/>
              <a:t>E-portfolio sample posts suitable for S3/4 students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548384" cy="189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051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r="37504" b="15751"/>
          <a:stretch/>
        </p:blipFill>
        <p:spPr bwMode="auto">
          <a:xfrm>
            <a:off x="107504" y="260648"/>
            <a:ext cx="81388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330403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2647" r="12067" b="7703"/>
          <a:stretch/>
        </p:blipFill>
        <p:spPr bwMode="auto">
          <a:xfrm>
            <a:off x="107504" y="116632"/>
            <a:ext cx="908298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8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84" r="24210" b="18115"/>
          <a:stretch/>
        </p:blipFill>
        <p:spPr bwMode="auto">
          <a:xfrm>
            <a:off x="0" y="116632"/>
            <a:ext cx="8676456" cy="715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13122" r="34311" b="11657"/>
          <a:stretch/>
        </p:blipFill>
        <p:spPr bwMode="auto">
          <a:xfrm>
            <a:off x="43312" y="116631"/>
            <a:ext cx="6976960" cy="69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7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13345" r="31966" b="8166"/>
          <a:stretch/>
        </p:blipFill>
        <p:spPr bwMode="auto">
          <a:xfrm>
            <a:off x="0" y="44624"/>
            <a:ext cx="6948264" cy="68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24766"/>
            <a:ext cx="3487233" cy="18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12606" r="26819" b="6937"/>
          <a:stretch/>
        </p:blipFill>
        <p:spPr bwMode="auto">
          <a:xfrm>
            <a:off x="251520" y="163628"/>
            <a:ext cx="7056784" cy="66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8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13379" r="37678" b="43310"/>
          <a:stretch/>
        </p:blipFill>
        <p:spPr bwMode="auto">
          <a:xfrm>
            <a:off x="77001" y="116632"/>
            <a:ext cx="80803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9120"/>
            <a:ext cx="2448272" cy="16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8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4077" r="33853" b="19529"/>
          <a:stretch/>
        </p:blipFill>
        <p:spPr bwMode="auto">
          <a:xfrm>
            <a:off x="1452" y="202131"/>
            <a:ext cx="7594884" cy="66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8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t="13080" r="21955" b="17909"/>
          <a:stretch/>
        </p:blipFill>
        <p:spPr bwMode="auto">
          <a:xfrm>
            <a:off x="10351" y="188640"/>
            <a:ext cx="8378073" cy="6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1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E-portfolio sample posts suitable for S3/4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Borders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E-portfolio sample posts suitable for S1 students</dc:title>
  <dc:creator>Ferguson, David</dc:creator>
  <cp:lastModifiedBy>Ferguson, David</cp:lastModifiedBy>
  <cp:revision>12</cp:revision>
  <dcterms:created xsi:type="dcterms:W3CDTF">2015-06-18T14:21:12Z</dcterms:created>
  <dcterms:modified xsi:type="dcterms:W3CDTF">2015-06-18T15:49:27Z</dcterms:modified>
</cp:coreProperties>
</file>